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1" r:id="rId3"/>
    <p:sldId id="272" r:id="rId4"/>
    <p:sldId id="285" r:id="rId5"/>
    <p:sldId id="289" r:id="rId6"/>
    <p:sldId id="288" r:id="rId7"/>
    <p:sldId id="258" r:id="rId8"/>
    <p:sldId id="259" r:id="rId9"/>
    <p:sldId id="261" r:id="rId10"/>
    <p:sldId id="262" r:id="rId11"/>
    <p:sldId id="263" r:id="rId12"/>
    <p:sldId id="265" r:id="rId13"/>
    <p:sldId id="266" r:id="rId14"/>
    <p:sldId id="267" r:id="rId15"/>
    <p:sldId id="286" r:id="rId16"/>
    <p:sldId id="287" r:id="rId17"/>
    <p:sldId id="268" r:id="rId18"/>
    <p:sldId id="273" r:id="rId19"/>
    <p:sldId id="269" r:id="rId20"/>
    <p:sldId id="270" r:id="rId21"/>
    <p:sldId id="274" r:id="rId22"/>
    <p:sldId id="290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DCE30-03A9-48CF-BDE6-94336728FF9D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1AD02-1980-4ED3-9527-726A8545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1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Who’s Washing Their Hands and Who’s Not?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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one study, only 58% of female and 48% of male middle and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school students washed their hands after using the bathroom.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these, only 33% of the females and 8% of the males used soap.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AD02-1980-4ED3-9527-726A8545E3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97D52C1-DDE3-4A15-B490-42824D80A60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97D52C1-DDE3-4A15-B490-42824D80A60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wg.org/skindeep/app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52400"/>
            <a:ext cx="3313355" cy="1702160"/>
          </a:xfrm>
        </p:spPr>
        <p:txBody>
          <a:bodyPr>
            <a:normAutofit/>
          </a:bodyPr>
          <a:lstStyle/>
          <a:p>
            <a:r>
              <a:rPr lang="en-US" dirty="0" smtClean="0"/>
              <a:t>Personal Hygiene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Coach Mullen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Health</a:t>
            </a:r>
          </a:p>
          <a:p>
            <a:r>
              <a:rPr lang="en-US" dirty="0" smtClean="0"/>
              <a:t>Unit 4: Personal Health &amp; Wellness </a:t>
            </a:r>
          </a:p>
        </p:txBody>
      </p:sp>
    </p:spTree>
    <p:extLst>
      <p:ext uri="{BB962C8B-B14F-4D97-AF65-F5344CB8AC3E}">
        <p14:creationId xmlns:p14="http://schemas.microsoft.com/office/powerpoint/2010/main" val="6309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b="1" dirty="0"/>
              <a:t>Scoop on Skin Care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69192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1434" y="1676400"/>
            <a:ext cx="3419856" cy="3493008"/>
          </a:xfrm>
        </p:spPr>
        <p:txBody>
          <a:bodyPr>
            <a:normAutofit/>
          </a:bodyPr>
          <a:lstStyle/>
          <a:p>
            <a:r>
              <a:rPr lang="en-US" sz="1800" dirty="0"/>
              <a:t>Acne often starts in your early </a:t>
            </a:r>
            <a:r>
              <a:rPr lang="en-US" sz="1800" dirty="0" smtClean="0"/>
              <a:t>teen years </a:t>
            </a:r>
            <a:r>
              <a:rPr lang="en-US" sz="1800" dirty="0"/>
              <a:t>because </a:t>
            </a:r>
            <a:r>
              <a:rPr lang="en-US" sz="1800" b="1" dirty="0"/>
              <a:t>your body </a:t>
            </a:r>
            <a:r>
              <a:rPr lang="en-US" sz="1800" b="1" dirty="0" smtClean="0"/>
              <a:t>is going through hormonal changes and producing more oil glands </a:t>
            </a:r>
            <a:endParaRPr lang="en-US" sz="1800" b="1" dirty="0"/>
          </a:p>
          <a:p>
            <a:r>
              <a:rPr lang="en-US" sz="1800" dirty="0" smtClean="0"/>
              <a:t>A </a:t>
            </a:r>
            <a:r>
              <a:rPr lang="en-US" sz="1800" dirty="0"/>
              <a:t>few different </a:t>
            </a:r>
            <a:r>
              <a:rPr lang="en-US" sz="1800" dirty="0" smtClean="0"/>
              <a:t>skin problems </a:t>
            </a:r>
            <a:r>
              <a:rPr lang="en-US" sz="1800" dirty="0"/>
              <a:t>are </a:t>
            </a:r>
            <a:r>
              <a:rPr lang="en-US" sz="1800" dirty="0" smtClean="0"/>
              <a:t>a part </a:t>
            </a:r>
            <a:r>
              <a:rPr lang="en-US" sz="1800" dirty="0"/>
              <a:t>of acne: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1752600"/>
            <a:ext cx="3419856" cy="4572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Blackhead</a:t>
            </a:r>
            <a:r>
              <a:rPr lang="en-US" dirty="0" smtClean="0"/>
              <a:t>: a </a:t>
            </a:r>
            <a:r>
              <a:rPr lang="en-US" dirty="0"/>
              <a:t>widened hair follicle filled with skin debris, bacteria, and oil called sebum. A blackhead has a wide opening to the skin and is capped with a blackened mass of skin debris. In contrast, a closed </a:t>
            </a:r>
            <a:r>
              <a:rPr lang="en-US" dirty="0" err="1"/>
              <a:t>comedo</a:t>
            </a:r>
            <a:r>
              <a:rPr lang="en-US" dirty="0"/>
              <a:t>, commonly called a </a:t>
            </a:r>
            <a:r>
              <a:rPr lang="en-US" b="1" dirty="0"/>
              <a:t>whitehead, </a:t>
            </a:r>
            <a:r>
              <a:rPr lang="en-US" dirty="0"/>
              <a:t>has an obstructed opening to the skin and may </a:t>
            </a:r>
            <a:r>
              <a:rPr lang="en-US" dirty="0" smtClean="0"/>
              <a:t>rupture.</a:t>
            </a:r>
          </a:p>
          <a:p>
            <a:r>
              <a:rPr lang="en-US" b="1" dirty="0"/>
              <a:t>Cystic </a:t>
            </a:r>
            <a:r>
              <a:rPr lang="en-US" b="1" dirty="0" smtClean="0"/>
              <a:t>acne: </a:t>
            </a:r>
            <a:r>
              <a:rPr lang="en-US" dirty="0" smtClean="0"/>
              <a:t>plugged follicle breaks deep inside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skin, nodules </a:t>
            </a:r>
            <a:r>
              <a:rPr lang="en-US" dirty="0"/>
              <a:t>or </a:t>
            </a:r>
            <a:r>
              <a:rPr lang="en-US" dirty="0" smtClean="0"/>
              <a:t>cysts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make acne worse?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5435" y="1551432"/>
            <a:ext cx="3419856" cy="4849368"/>
          </a:xfrm>
        </p:spPr>
        <p:txBody>
          <a:bodyPr>
            <a:normAutofit/>
          </a:bodyPr>
          <a:lstStyle/>
          <a:p>
            <a:r>
              <a:rPr lang="en-US" dirty="0"/>
              <a:t>Oil-based make-up, suntan oil, hair</a:t>
            </a:r>
          </a:p>
          <a:p>
            <a:r>
              <a:rPr lang="en-US" dirty="0"/>
              <a:t>gels, and sprays</a:t>
            </a:r>
          </a:p>
          <a:p>
            <a:r>
              <a:rPr lang="en-US" dirty="0" smtClean="0"/>
              <a:t>Stress</a:t>
            </a:r>
            <a:endParaRPr lang="en-US" dirty="0"/>
          </a:p>
          <a:p>
            <a:r>
              <a:rPr lang="en-US" dirty="0" smtClean="0"/>
              <a:t>Your </a:t>
            </a:r>
            <a:r>
              <a:rPr lang="en-US" dirty="0"/>
              <a:t>period</a:t>
            </a:r>
          </a:p>
          <a:p>
            <a:r>
              <a:rPr lang="en-US" dirty="0" smtClean="0"/>
              <a:t>Picking </a:t>
            </a:r>
            <a:r>
              <a:rPr lang="en-US" dirty="0"/>
              <a:t>at your pimples</a:t>
            </a:r>
          </a:p>
          <a:p>
            <a:r>
              <a:rPr lang="en-US" dirty="0" smtClean="0"/>
              <a:t>Scrubbing </a:t>
            </a:r>
            <a:r>
              <a:rPr lang="en-US" dirty="0"/>
              <a:t>your skin too hard</a:t>
            </a:r>
          </a:p>
          <a:p>
            <a:r>
              <a:rPr lang="en-US" dirty="0" smtClean="0"/>
              <a:t>Getting </a:t>
            </a:r>
            <a:r>
              <a:rPr lang="en-US" dirty="0"/>
              <a:t>too much </a:t>
            </a:r>
            <a:r>
              <a:rPr lang="en-US" dirty="0" smtClean="0"/>
              <a:t>sun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36659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1524000"/>
            <a:ext cx="3419856" cy="4876800"/>
          </a:xfrm>
        </p:spPr>
        <p:txBody>
          <a:bodyPr/>
          <a:lstStyle/>
          <a:p>
            <a:r>
              <a:rPr lang="en-US" dirty="0"/>
              <a:t>The best way to do this is keep </a:t>
            </a:r>
            <a:r>
              <a:rPr lang="en-US" dirty="0" smtClean="0"/>
              <a:t>your face </a:t>
            </a:r>
            <a:r>
              <a:rPr lang="en-US" dirty="0"/>
              <a:t>clean by washing your </a:t>
            </a:r>
            <a:r>
              <a:rPr lang="en-US" dirty="0" smtClean="0"/>
              <a:t>face twice </a:t>
            </a:r>
            <a:r>
              <a:rPr lang="en-US" dirty="0"/>
              <a:t>a day with mild soap.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7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b="1" dirty="0"/>
              <a:t>Myths About Acne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543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Myth #1: Tanning clears up skin.</a:t>
            </a:r>
          </a:p>
          <a:p>
            <a:pPr marL="68580" indent="0">
              <a:buNone/>
            </a:pPr>
            <a:r>
              <a:rPr lang="en-US" dirty="0" smtClean="0"/>
              <a:t>Although </a:t>
            </a:r>
            <a:r>
              <a:rPr lang="en-US" dirty="0"/>
              <a:t>a tan may </a:t>
            </a:r>
            <a:r>
              <a:rPr lang="en-US" dirty="0" smtClean="0"/>
              <a:t>temporarily mask </a:t>
            </a:r>
            <a:r>
              <a:rPr lang="en-US" dirty="0"/>
              <a:t>acne, the sun can make the</a:t>
            </a:r>
          </a:p>
          <a:p>
            <a:pPr marL="68580" indent="0">
              <a:buNone/>
            </a:pPr>
            <a:r>
              <a:rPr lang="en-US" dirty="0"/>
              <a:t>skin dry and irritated, leading </a:t>
            </a:r>
            <a:r>
              <a:rPr lang="en-US" dirty="0" smtClean="0"/>
              <a:t>to more </a:t>
            </a:r>
            <a:r>
              <a:rPr lang="en-US" dirty="0"/>
              <a:t>breakouts in the future</a:t>
            </a:r>
          </a:p>
          <a:p>
            <a:r>
              <a:rPr lang="en-US" b="1" dirty="0" smtClean="0"/>
              <a:t>Myth </a:t>
            </a:r>
            <a:r>
              <a:rPr lang="en-US" b="1" dirty="0"/>
              <a:t>#2: Chocolate and </a:t>
            </a:r>
            <a:r>
              <a:rPr lang="en-US" b="1" dirty="0" smtClean="0"/>
              <a:t>greasy foods </a:t>
            </a:r>
            <a:r>
              <a:rPr lang="en-US" b="1" dirty="0"/>
              <a:t>cause </a:t>
            </a:r>
            <a:r>
              <a:rPr lang="en-US" b="1" dirty="0" smtClean="0"/>
              <a:t>acne</a:t>
            </a:r>
          </a:p>
          <a:p>
            <a:r>
              <a:rPr lang="en-US" dirty="0" smtClean="0"/>
              <a:t>Although </a:t>
            </a:r>
            <a:r>
              <a:rPr lang="en-US" dirty="0"/>
              <a:t>eating too many </a:t>
            </a:r>
            <a:r>
              <a:rPr lang="en-US" dirty="0" smtClean="0"/>
              <a:t>sugary, high-fat </a:t>
            </a:r>
            <a:r>
              <a:rPr lang="en-US" dirty="0"/>
              <a:t>foods is never a </a:t>
            </a:r>
            <a:r>
              <a:rPr lang="en-US" dirty="0" smtClean="0"/>
              <a:t>good idea</a:t>
            </a:r>
            <a:r>
              <a:rPr lang="en-US" dirty="0"/>
              <a:t>, studies show that </a:t>
            </a:r>
            <a:r>
              <a:rPr lang="en-US" b="1" i="1" dirty="0" smtClean="0"/>
              <a:t>NO SPECIFIC </a:t>
            </a:r>
            <a:r>
              <a:rPr lang="en-US" b="1" i="1" dirty="0"/>
              <a:t>FOODS </a:t>
            </a:r>
            <a:r>
              <a:rPr lang="en-US" i="1" dirty="0"/>
              <a:t>have </a:t>
            </a:r>
            <a:r>
              <a:rPr lang="en-US" i="1" dirty="0" smtClean="0"/>
              <a:t>been proven </a:t>
            </a:r>
            <a:r>
              <a:rPr lang="en-US" i="1" dirty="0"/>
              <a:t>to cause acne.</a:t>
            </a:r>
          </a:p>
          <a:p>
            <a:r>
              <a:rPr lang="en-US" dirty="0" smtClean="0"/>
              <a:t> </a:t>
            </a:r>
            <a:r>
              <a:rPr lang="en-US" b="1" dirty="0"/>
              <a:t>Myth #3: The more you wash </a:t>
            </a:r>
            <a:r>
              <a:rPr lang="en-US" b="1" dirty="0" smtClean="0"/>
              <a:t>your face</a:t>
            </a:r>
            <a:r>
              <a:rPr lang="en-US" b="1" dirty="0"/>
              <a:t>, the fewer </a:t>
            </a:r>
            <a:r>
              <a:rPr lang="en-US" b="1" dirty="0" smtClean="0"/>
              <a:t>breakouts you'll </a:t>
            </a:r>
            <a:r>
              <a:rPr lang="en-US" b="1" dirty="0"/>
              <a:t>have </a:t>
            </a: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a general rule, </a:t>
            </a:r>
            <a:r>
              <a:rPr lang="en-US" b="1" i="1" dirty="0" smtClean="0"/>
              <a:t>wash your </a:t>
            </a:r>
            <a:r>
              <a:rPr lang="en-US" b="1" i="1" dirty="0"/>
              <a:t>face twice a day </a:t>
            </a:r>
            <a:r>
              <a:rPr lang="en-US" b="1" i="1" dirty="0" smtClean="0"/>
              <a:t>with mild </a:t>
            </a:r>
            <a:r>
              <a:rPr lang="en-US" b="1" i="1" dirty="0"/>
              <a:t>soap and water </a:t>
            </a:r>
            <a:r>
              <a:rPr lang="en-US" dirty="0"/>
              <a:t>in </a:t>
            </a:r>
            <a:r>
              <a:rPr lang="en-US" dirty="0" smtClean="0"/>
              <a:t>a circular </a:t>
            </a:r>
            <a:r>
              <a:rPr lang="en-US" dirty="0"/>
              <a:t>motion and </a:t>
            </a:r>
            <a:r>
              <a:rPr lang="en-US" dirty="0" smtClean="0"/>
              <a:t>gently pat </a:t>
            </a:r>
            <a:r>
              <a:rPr lang="en-US" dirty="0"/>
              <a:t>dry when you're done.</a:t>
            </a:r>
          </a:p>
        </p:txBody>
      </p:sp>
    </p:spTree>
    <p:extLst>
      <p:ext uri="{BB962C8B-B14F-4D97-AF65-F5344CB8AC3E}">
        <p14:creationId xmlns:p14="http://schemas.microsoft.com/office/powerpoint/2010/main" val="23676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b="1" dirty="0"/>
              <a:t>Myths About Acne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1628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Myth #4: Popping pimples will </a:t>
            </a:r>
            <a:r>
              <a:rPr lang="en-US" b="1" dirty="0" smtClean="0"/>
              <a:t>help them </a:t>
            </a:r>
            <a:r>
              <a:rPr lang="en-US" b="1" dirty="0"/>
              <a:t>go away faster</a:t>
            </a:r>
          </a:p>
          <a:p>
            <a:r>
              <a:rPr lang="en-US" dirty="0" smtClean="0"/>
              <a:t>By </a:t>
            </a:r>
            <a:r>
              <a:rPr lang="en-US" dirty="0"/>
              <a:t>squeezing pimples and </a:t>
            </a:r>
            <a:r>
              <a:rPr lang="en-US" dirty="0" smtClean="0"/>
              <a:t>zits, you </a:t>
            </a:r>
            <a:r>
              <a:rPr lang="en-US" dirty="0"/>
              <a:t>can actually push </a:t>
            </a:r>
            <a:r>
              <a:rPr lang="en-US" dirty="0" smtClean="0"/>
              <a:t>bacteria, dead </a:t>
            </a:r>
            <a:r>
              <a:rPr lang="en-US" dirty="0"/>
              <a:t>skin cells, and oil further </a:t>
            </a:r>
            <a:r>
              <a:rPr lang="en-US" dirty="0" smtClean="0"/>
              <a:t>into the </a:t>
            </a:r>
            <a:r>
              <a:rPr lang="en-US" dirty="0"/>
              <a:t>skin.</a:t>
            </a:r>
          </a:p>
          <a:p>
            <a:r>
              <a:rPr lang="en-US" b="1" dirty="0" smtClean="0"/>
              <a:t>Myth </a:t>
            </a:r>
            <a:r>
              <a:rPr lang="en-US" b="1" dirty="0"/>
              <a:t>#5: Don't wear makeup if </a:t>
            </a:r>
            <a:r>
              <a:rPr lang="en-US" b="1" dirty="0" smtClean="0"/>
              <a:t>you want </a:t>
            </a:r>
            <a:r>
              <a:rPr lang="en-US" b="1" dirty="0"/>
              <a:t>clear skin</a:t>
            </a:r>
          </a:p>
          <a:p>
            <a:r>
              <a:rPr lang="en-US" dirty="0" smtClean="0"/>
              <a:t>As </a:t>
            </a:r>
            <a:r>
              <a:rPr lang="en-US" dirty="0"/>
              <a:t>long as you choose </a:t>
            </a:r>
            <a:r>
              <a:rPr lang="en-US" dirty="0" smtClean="0"/>
              <a:t>cosmetics that </a:t>
            </a:r>
            <a:r>
              <a:rPr lang="en-US" dirty="0"/>
              <a:t>are </a:t>
            </a:r>
            <a:r>
              <a:rPr lang="en-US" dirty="0" err="1"/>
              <a:t>noncomedogenic</a:t>
            </a:r>
            <a:r>
              <a:rPr lang="en-US" dirty="0"/>
              <a:t>, it’s ok.</a:t>
            </a:r>
          </a:p>
          <a:p>
            <a:r>
              <a:rPr lang="en-US" b="1" dirty="0" smtClean="0"/>
              <a:t>Myth </a:t>
            </a:r>
            <a:r>
              <a:rPr lang="en-US" b="1" dirty="0"/>
              <a:t>#6: If you keep </a:t>
            </a:r>
            <a:r>
              <a:rPr lang="en-US" b="1" dirty="0" smtClean="0"/>
              <a:t>getting breakouts</a:t>
            </a:r>
            <a:r>
              <a:rPr lang="en-US" b="1" dirty="0"/>
              <a:t>, it helps to use </a:t>
            </a:r>
            <a:r>
              <a:rPr lang="en-US" b="1" dirty="0" smtClean="0"/>
              <a:t>more acne </a:t>
            </a:r>
            <a:r>
              <a:rPr lang="en-US" b="1" dirty="0"/>
              <a:t>medication until the </a:t>
            </a:r>
            <a:r>
              <a:rPr lang="en-US" b="1" dirty="0" smtClean="0"/>
              <a:t>breakouts stop</a:t>
            </a:r>
            <a:r>
              <a:rPr lang="en-US" b="1" dirty="0"/>
              <a:t>.</a:t>
            </a:r>
          </a:p>
          <a:p>
            <a:r>
              <a:rPr lang="en-US" dirty="0" smtClean="0"/>
              <a:t>Because </a:t>
            </a:r>
            <a:r>
              <a:rPr lang="en-US" dirty="0"/>
              <a:t>acne medication </a:t>
            </a:r>
            <a:r>
              <a:rPr lang="en-US" dirty="0" smtClean="0"/>
              <a:t>contains drying </a:t>
            </a:r>
            <a:r>
              <a:rPr lang="en-US" dirty="0"/>
              <a:t>agents like </a:t>
            </a:r>
            <a:r>
              <a:rPr lang="en-US" dirty="0" smtClean="0"/>
              <a:t>benzoyl, peroxide </a:t>
            </a:r>
            <a:r>
              <a:rPr lang="en-US" dirty="0"/>
              <a:t>and salicylic acid, </a:t>
            </a:r>
            <a:r>
              <a:rPr lang="en-US" dirty="0" smtClean="0"/>
              <a:t>using too </a:t>
            </a:r>
            <a:r>
              <a:rPr lang="en-US" dirty="0"/>
              <a:t>much medication may </a:t>
            </a:r>
            <a:r>
              <a:rPr lang="en-US" dirty="0" smtClean="0"/>
              <a:t>cause over drying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93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Get Healthy,</a:t>
            </a:r>
            <a:br>
              <a:rPr lang="en-US" b="1" dirty="0"/>
            </a:br>
            <a:r>
              <a:rPr lang="en-US" b="1" dirty="0"/>
              <a:t>Gorgeous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same kind of oil that causes breakouts </a:t>
            </a:r>
            <a:r>
              <a:rPr lang="en-US" dirty="0" smtClean="0"/>
              <a:t>on your </a:t>
            </a:r>
            <a:r>
              <a:rPr lang="en-US" dirty="0"/>
              <a:t>face also comes out of the pores on your scalp.</a:t>
            </a:r>
          </a:p>
          <a:p>
            <a:r>
              <a:rPr lang="en-US" b="1" dirty="0" smtClean="0"/>
              <a:t>Wash </a:t>
            </a:r>
            <a:r>
              <a:rPr lang="en-US" b="1" dirty="0"/>
              <a:t>regularly with </a:t>
            </a:r>
            <a:r>
              <a:rPr lang="en-US" b="1" dirty="0" smtClean="0"/>
              <a:t>shampoo</a:t>
            </a:r>
          </a:p>
          <a:p>
            <a:r>
              <a:rPr lang="en-US" dirty="0"/>
              <a:t>Massage your scalp well. This will remove </a:t>
            </a:r>
            <a:r>
              <a:rPr lang="en-US" b="1" dirty="0"/>
              <a:t>dead </a:t>
            </a:r>
            <a:r>
              <a:rPr lang="en-US" b="1" dirty="0" smtClean="0"/>
              <a:t>skin cells</a:t>
            </a:r>
            <a:r>
              <a:rPr lang="en-US" b="1" dirty="0"/>
              <a:t>, excess oil and dirt.</a:t>
            </a:r>
          </a:p>
          <a:p>
            <a:r>
              <a:rPr lang="en-US" dirty="0" smtClean="0"/>
              <a:t>Rinse </a:t>
            </a:r>
            <a:r>
              <a:rPr lang="en-US" dirty="0"/>
              <a:t>well with </a:t>
            </a:r>
            <a:r>
              <a:rPr lang="en-US" dirty="0" smtClean="0"/>
              <a:t>clean </a:t>
            </a:r>
            <a:r>
              <a:rPr lang="en-US" dirty="0"/>
              <a:t>water.</a:t>
            </a:r>
          </a:p>
          <a:p>
            <a:r>
              <a:rPr lang="en-US" dirty="0" smtClean="0"/>
              <a:t>When </a:t>
            </a:r>
            <a:r>
              <a:rPr lang="en-US" dirty="0"/>
              <a:t>you're styling your hair, pay close</a:t>
            </a:r>
          </a:p>
          <a:p>
            <a:r>
              <a:rPr lang="en-US" dirty="0"/>
              <a:t>attention to the products you use.</a:t>
            </a:r>
          </a:p>
        </p:txBody>
      </p:sp>
    </p:spTree>
    <p:extLst>
      <p:ext uri="{BB962C8B-B14F-4D97-AF65-F5344CB8AC3E}">
        <p14:creationId xmlns:p14="http://schemas.microsoft.com/office/powerpoint/2010/main" val="40565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roots of the hair are in the dermis and are housed in pockets called follicles. </a:t>
            </a:r>
          </a:p>
          <a:p>
            <a:endParaRPr lang="en-US" dirty="0"/>
          </a:p>
          <a:p>
            <a:pPr marL="461963" indent="-461963">
              <a:buFontTx/>
              <a:buNone/>
            </a:pPr>
            <a:r>
              <a:rPr lang="en-US" altLang="en-US" dirty="0"/>
              <a:t>Two common hair and scalp problems are:</a:t>
            </a:r>
          </a:p>
          <a:p>
            <a:pPr marL="461963" indent="-461963"/>
            <a:r>
              <a:rPr lang="en-US" altLang="en-US" b="1" dirty="0">
                <a:solidFill>
                  <a:srgbClr val="990000"/>
                </a:solidFill>
              </a:rPr>
              <a:t>Dandruff-  </a:t>
            </a:r>
            <a:r>
              <a:rPr lang="en-US" altLang="en-US" dirty="0">
                <a:solidFill>
                  <a:srgbClr val="990000"/>
                </a:solidFill>
              </a:rPr>
              <a:t>A condition that results when too many dead skin cells flake off the outer layer of the scalp</a:t>
            </a:r>
          </a:p>
          <a:p>
            <a:pPr marL="461963" indent="-461963"/>
            <a:endParaRPr lang="en-US" altLang="en-US" b="1" dirty="0">
              <a:solidFill>
                <a:srgbClr val="990000"/>
              </a:solidFill>
            </a:endParaRPr>
          </a:p>
          <a:p>
            <a:pPr marL="461963" indent="-461963"/>
            <a:r>
              <a:rPr lang="en-US" altLang="en-US" dirty="0"/>
              <a:t>Head lice</a:t>
            </a:r>
          </a:p>
          <a:p>
            <a:pPr marL="0" indent="0">
              <a:buNone/>
            </a:pPr>
            <a:r>
              <a:rPr lang="en-US" altLang="en-US" dirty="0"/>
              <a:t> 	-Do not share brush, comb, or hat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Teeth &amp; Gums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teeth makes it possible for you to chew and break down food for digestion.</a:t>
            </a:r>
          </a:p>
          <a:p>
            <a:r>
              <a:rPr lang="en-US" dirty="0"/>
              <a:t>Your gums anchor your teeth in your mouth and keep them in place.</a:t>
            </a:r>
          </a:p>
          <a:p>
            <a:r>
              <a:rPr lang="en-US" dirty="0"/>
              <a:t> Remember you only have one set of adult teeth.  This is why it’s important to take care of your teeth your entire life.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024744" cy="1143000"/>
          </a:xfrm>
        </p:spPr>
        <p:txBody>
          <a:bodyPr/>
          <a:lstStyle/>
          <a:p>
            <a:r>
              <a:rPr lang="en-US" dirty="0" smtClean="0"/>
              <a:t>Bad Breath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88903"/>
            <a:ext cx="2978726" cy="223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777317" cy="5181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Bad breath, also called </a:t>
            </a:r>
            <a:r>
              <a:rPr lang="en-US" b="1" dirty="0" smtClean="0">
                <a:solidFill>
                  <a:srgbClr val="FF0000"/>
                </a:solidFill>
              </a:rPr>
              <a:t>halitosis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Comic Sans MS" pitchFamily="66" charset="0"/>
              </a:rPr>
              <a:t>What causes cavities?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omic Sans MS" pitchFamily="66" charset="0"/>
              </a:rPr>
              <a:t>Sugar and Plaque together creates bacteria that causes tooth decay and cavities.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Comic Sans MS" pitchFamily="66" charset="0"/>
              </a:rPr>
              <a:t>How to avoid tooth decay</a:t>
            </a:r>
            <a:r>
              <a:rPr lang="en-US" altLang="en-US" dirty="0" smtClean="0">
                <a:latin typeface="Comic Sans MS" pitchFamily="66" charset="0"/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/>
              <a:t>Brush </a:t>
            </a:r>
            <a:r>
              <a:rPr lang="en-US" b="1" dirty="0"/>
              <a:t>your teeth (and tongue!) for at least 2 minutes twice a day </a:t>
            </a:r>
            <a:r>
              <a:rPr lang="en-US" dirty="0"/>
              <a:t>with </a:t>
            </a:r>
            <a:r>
              <a:rPr lang="en-US" dirty="0" smtClean="0"/>
              <a:t>a fluoride </a:t>
            </a:r>
            <a:r>
              <a:rPr lang="en-US" dirty="0"/>
              <a:t>toothpaste, especially after </a:t>
            </a:r>
            <a:r>
              <a:rPr lang="en-US" dirty="0" smtClean="0"/>
              <a:t>meals. Floss </a:t>
            </a:r>
            <a:r>
              <a:rPr lang="en-US" dirty="0"/>
              <a:t>every day.</a:t>
            </a:r>
          </a:p>
          <a:p>
            <a:r>
              <a:rPr lang="en-US" dirty="0" smtClean="0"/>
              <a:t>Replace </a:t>
            </a:r>
            <a:r>
              <a:rPr lang="en-US" dirty="0"/>
              <a:t>your toothbrush every 3 to 4 months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Visit </a:t>
            </a:r>
            <a:r>
              <a:rPr lang="en-US" dirty="0"/>
              <a:t>your dentist every 6 months.</a:t>
            </a:r>
          </a:p>
          <a:p>
            <a:r>
              <a:rPr lang="en-US" dirty="0" smtClean="0">
                <a:latin typeface="+mj-lt"/>
              </a:rPr>
              <a:t>Buy dental hygiene products certified </a:t>
            </a:r>
            <a:r>
              <a:rPr lang="en-US" dirty="0">
                <a:latin typeface="+mj-lt"/>
              </a:rPr>
              <a:t>by the American Dental Association (ADA)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24744" cy="1143000"/>
          </a:xfrm>
        </p:spPr>
        <p:txBody>
          <a:bodyPr/>
          <a:lstStyle/>
          <a:p>
            <a:r>
              <a:rPr lang="en-US" dirty="0" smtClean="0"/>
              <a:t>Bad Breath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6777317" cy="54838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Tooth decay begins with the formation of plaque.</a:t>
            </a:r>
          </a:p>
          <a:p>
            <a:r>
              <a:rPr lang="en-US" dirty="0"/>
              <a:t>Plaque: A soft, colorless, sticky film containing bacteria that grows on your teeth. </a:t>
            </a:r>
          </a:p>
          <a:p>
            <a:r>
              <a:rPr lang="en-US" dirty="0"/>
              <a:t>If plaque is not removed, it eventually hardens and becomes tarter.</a:t>
            </a:r>
          </a:p>
          <a:p>
            <a:r>
              <a:rPr lang="en-US" dirty="0"/>
              <a:t>When you brush, use a toothpaste that contains fluoride.</a:t>
            </a:r>
          </a:p>
          <a:p>
            <a:pPr lvl="1"/>
            <a:r>
              <a:rPr lang="en-US" dirty="0"/>
              <a:t>Fluoride: A substance that fights tooth </a:t>
            </a:r>
            <a:r>
              <a:rPr lang="en-US" dirty="0" smtClean="0"/>
              <a:t>decay</a:t>
            </a:r>
          </a:p>
          <a:p>
            <a:pPr>
              <a:defRPr/>
            </a:pPr>
            <a:r>
              <a:rPr lang="en-US" dirty="0" smtClean="0"/>
              <a:t>You </a:t>
            </a:r>
            <a:r>
              <a:rPr lang="en-US" dirty="0"/>
              <a:t>may be at higher risk for serious disease later in life, such as heart </a:t>
            </a:r>
            <a:r>
              <a:rPr lang="en-US" dirty="0" smtClean="0"/>
              <a:t>disease and stroke.</a:t>
            </a:r>
          </a:p>
          <a:p>
            <a:r>
              <a:rPr lang="en-US" dirty="0" smtClean="0"/>
              <a:t>Bad </a:t>
            </a:r>
            <a:r>
              <a:rPr lang="en-US" dirty="0"/>
              <a:t>breath is caused by the excretion of the anaerobic bacteria that live within your mouth. These anaerobic bacteria (bacteria that do not need oxygen to survive) excrete sulfur compounds.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2493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9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/>
          <a:lstStyle/>
          <a:p>
            <a:r>
              <a:rPr lang="en-US" b="1" dirty="0"/>
              <a:t>Clean Hands, Please!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3914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single most important thing we can do to </a:t>
            </a:r>
            <a:r>
              <a:rPr lang="en-US" dirty="0" smtClean="0"/>
              <a:t>keep from </a:t>
            </a:r>
            <a:r>
              <a:rPr lang="en-US" dirty="0"/>
              <a:t>getting sick and spreading illness to others is </a:t>
            </a:r>
            <a:r>
              <a:rPr lang="en-US" dirty="0" smtClean="0"/>
              <a:t>to </a:t>
            </a:r>
            <a:r>
              <a:rPr lang="en-US" b="1" dirty="0" smtClean="0"/>
              <a:t>clean </a:t>
            </a:r>
            <a:r>
              <a:rPr lang="en-US" b="1" dirty="0"/>
              <a:t>our hands</a:t>
            </a:r>
            <a:r>
              <a:rPr lang="en-US" dirty="0"/>
              <a:t>!</a:t>
            </a:r>
          </a:p>
          <a:p>
            <a:r>
              <a:rPr lang="en-US" dirty="0" smtClean="0"/>
              <a:t>Hands </a:t>
            </a:r>
            <a:r>
              <a:rPr lang="en-US" dirty="0"/>
              <a:t>are the easiest transporters of germs and bacteria</a:t>
            </a:r>
            <a:r>
              <a:rPr lang="en-US" dirty="0" smtClean="0"/>
              <a:t>.</a:t>
            </a:r>
          </a:p>
          <a:p>
            <a:r>
              <a:rPr lang="en-US" dirty="0"/>
              <a:t>Wash your hands with </a:t>
            </a:r>
            <a:r>
              <a:rPr lang="en-US" dirty="0">
                <a:solidFill>
                  <a:srgbClr val="FF0000"/>
                </a:solidFill>
              </a:rPr>
              <a:t>warm water and soap </a:t>
            </a:r>
            <a:r>
              <a:rPr lang="en-US" dirty="0" smtClean="0"/>
              <a:t>for at </a:t>
            </a:r>
            <a:r>
              <a:rPr lang="en-US" dirty="0"/>
              <a:t>least 20 seconds. (Happy Birthday song TWICE).</a:t>
            </a:r>
          </a:p>
          <a:p>
            <a:r>
              <a:rPr lang="en-US" dirty="0"/>
              <a:t>2. You may need a brush to get under nails if they are dirty.</a:t>
            </a:r>
          </a:p>
          <a:p>
            <a:r>
              <a:rPr lang="en-US" dirty="0"/>
              <a:t>3. Use something clean to dry your hands, such </a:t>
            </a:r>
            <a:r>
              <a:rPr lang="en-US" dirty="0" smtClean="0"/>
              <a:t>as paper </a:t>
            </a:r>
            <a:r>
              <a:rPr lang="en-US" dirty="0"/>
              <a:t>towel or a hot air dryer.</a:t>
            </a:r>
          </a:p>
          <a:p>
            <a:r>
              <a:rPr lang="en-US" dirty="0" smtClean="0"/>
              <a:t>You </a:t>
            </a:r>
            <a:r>
              <a:rPr lang="en-US" dirty="0"/>
              <a:t>should wash your hands thoroughly, </a:t>
            </a:r>
            <a:r>
              <a:rPr lang="en-US" b="1" dirty="0"/>
              <a:t>especially </a:t>
            </a:r>
            <a:r>
              <a:rPr lang="en-US" b="1" dirty="0" smtClean="0"/>
              <a:t>after using </a:t>
            </a:r>
            <a:r>
              <a:rPr lang="en-US" b="1" dirty="0"/>
              <a:t>the restroom, coughing, sneezing or handling food.</a:t>
            </a:r>
          </a:p>
          <a:p>
            <a:r>
              <a:rPr lang="en-US" b="1" dirty="0" smtClean="0"/>
              <a:t>Hand </a:t>
            </a:r>
            <a:r>
              <a:rPr lang="en-US" b="1" dirty="0"/>
              <a:t>Sanitizers </a:t>
            </a:r>
            <a:r>
              <a:rPr lang="en-US" dirty="0" smtClean="0"/>
              <a:t>–Use only when </a:t>
            </a:r>
            <a:r>
              <a:rPr lang="en-US" dirty="0"/>
              <a:t>no access to sink</a:t>
            </a:r>
          </a:p>
        </p:txBody>
      </p:sp>
    </p:spTree>
    <p:extLst>
      <p:ext uri="{BB962C8B-B14F-4D97-AF65-F5344CB8AC3E}">
        <p14:creationId xmlns:p14="http://schemas.microsoft.com/office/powerpoint/2010/main" val="5036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the World Health Organization, health is a state of complete physical, mental and social well-being and not merely the absence of disease or infirmity.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Hands Please!!!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/>
              <a:t>-According </a:t>
            </a:r>
            <a:r>
              <a:rPr lang="en-US" dirty="0"/>
              <a:t>to the Centers for Disease Control (CDC) 22 million school days are lost each year due to the common cold. </a:t>
            </a:r>
          </a:p>
          <a:p>
            <a:pPr>
              <a:buNone/>
              <a:defRPr/>
            </a:pPr>
            <a:r>
              <a:rPr lang="en-US" dirty="0" smtClean="0"/>
              <a:t>-Some </a:t>
            </a:r>
            <a:r>
              <a:rPr lang="en-US" dirty="0"/>
              <a:t>viruses and bacteria can live from 20 minutes up to 2 hours or more on surfaces like cafeteria tables, doorknobs, and desks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from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Cancer researchers believe childhood sunburns may increase a person's risk of developing melanoma, the most serious skin cancer. </a:t>
            </a:r>
          </a:p>
          <a:p>
            <a:pPr>
              <a:defRPr/>
            </a:pPr>
            <a:r>
              <a:rPr lang="en-US" dirty="0"/>
              <a:t>80% of the average person's lifetime sun exposure happens before age 18.</a:t>
            </a:r>
          </a:p>
          <a:p>
            <a:pPr>
              <a:defRPr/>
            </a:pPr>
            <a:r>
              <a:rPr lang="en-US" dirty="0"/>
              <a:t>Skin cancer is the most common of all cancers. It accounts for nearly half of all cancers in the United States.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7" y="-6927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at least three functions of skin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from 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Tips: </a:t>
            </a:r>
          </a:p>
          <a:p>
            <a:r>
              <a:rPr lang="en-US" dirty="0"/>
              <a:t>Put it on 15-20 minutes before going out in the sun. </a:t>
            </a:r>
          </a:p>
          <a:p>
            <a:pPr>
              <a:defRPr/>
            </a:pPr>
            <a:r>
              <a:rPr lang="en-US" dirty="0"/>
              <a:t>Reapply after swimming, toweling dry, or perspiring.</a:t>
            </a:r>
          </a:p>
          <a:p>
            <a:pPr>
              <a:defRPr/>
            </a:pPr>
            <a:r>
              <a:rPr lang="en-US" dirty="0"/>
              <a:t>Reapply every two hours</a:t>
            </a:r>
          </a:p>
          <a:p>
            <a:pPr>
              <a:defRPr/>
            </a:pPr>
            <a:r>
              <a:rPr lang="en-US" dirty="0"/>
              <a:t>Use sunscreen even on hazy or overcast days.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" y="34636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7" y="0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4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http://www.ewg.org/skindeep/app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ullenb\AppData\Local\Microsoft\Windows\Temporary Internet Files\Content.IE5\YMZCDVG8\phot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1000"/>
            <a:ext cx="3429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ullenb\AppData\Local\Microsoft\Windows\Temporary Internet Files\Content.IE5\408ADVIA\phot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1000"/>
            <a:ext cx="3429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ullenb\AppData\Local\Microsoft\Windows\Temporary Internet Files\Content.IE5\R2HC5KOX\photo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1000"/>
            <a:ext cx="3429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ullenb\AppData\Local\Microsoft\Windows\Temporary Internet Files\Content.IE5\KXD6PYM2\photo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1000"/>
            <a:ext cx="3429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ullenb\AppData\Local\Microsoft\Windows\Temporary Internet Files\Content.IE5\MM61T0T6\photo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1000"/>
            <a:ext cx="3429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Hygiene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43200"/>
            <a:ext cx="6957508" cy="3352800"/>
          </a:xfrm>
        </p:spPr>
        <p:txBody>
          <a:bodyPr>
            <a:normAutofit fontScale="77500" lnSpcReduction="20000"/>
          </a:bodyPr>
          <a:lstStyle/>
          <a:p>
            <a:pPr marL="342900" lvl="1">
              <a:defRPr/>
            </a:pPr>
            <a:r>
              <a:rPr lang="en-US" sz="3500" dirty="0"/>
              <a:t>Hygiene: The actions you take to improve or maintain </a:t>
            </a:r>
            <a:r>
              <a:rPr lang="en-US" sz="3500" dirty="0" smtClean="0"/>
              <a:t>your </a:t>
            </a:r>
            <a:r>
              <a:rPr lang="en-US" sz="3500" dirty="0"/>
              <a:t>health. </a:t>
            </a:r>
            <a:r>
              <a:rPr lang="en-US" sz="3500" dirty="0" smtClean="0"/>
              <a:t>(healthy habits)</a:t>
            </a:r>
          </a:p>
          <a:p>
            <a:pPr>
              <a:defRPr/>
            </a:pPr>
            <a:r>
              <a:rPr lang="en-US" sz="3500" dirty="0" smtClean="0"/>
              <a:t>Good </a:t>
            </a:r>
            <a:r>
              <a:rPr lang="en-US" sz="3500" dirty="0"/>
              <a:t>hygiene prevents the spread of germs</a:t>
            </a:r>
          </a:p>
          <a:p>
            <a:pPr>
              <a:defRPr/>
            </a:pPr>
            <a:r>
              <a:rPr lang="en-US" sz="3500" dirty="0"/>
              <a:t>It also helps to give a good first impression to others</a:t>
            </a:r>
          </a:p>
          <a:p>
            <a:pPr marL="6858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1727"/>
            <a:ext cx="3042164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ullenb\AppData\Local\Microsoft\Windows\Temporary Internet Files\Content.IE5\2CYNBA3C\pho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69" y="0"/>
            <a:ext cx="3863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Healthy Skin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299878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30566"/>
            <a:ext cx="6777317" cy="3508977"/>
          </a:xfrm>
        </p:spPr>
        <p:txBody>
          <a:bodyPr/>
          <a:lstStyle/>
          <a:p>
            <a:r>
              <a:rPr lang="en-US" dirty="0"/>
              <a:t>Your skin is the biggest organ of your body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two main layers of the skin are the epidermis and the dermis. </a:t>
            </a:r>
          </a:p>
          <a:p>
            <a:pPr lvl="1"/>
            <a:r>
              <a:rPr lang="en-US" dirty="0"/>
              <a:t>Epidermis: The thinner outer layer of the skin</a:t>
            </a:r>
          </a:p>
          <a:p>
            <a:pPr lvl="1"/>
            <a:r>
              <a:rPr lang="en-US" dirty="0"/>
              <a:t>Dermis: The thicker inner layer of the skin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at least three functions that your skin performs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our skin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/>
            <a:r>
              <a:rPr lang="en-US" dirty="0"/>
              <a:t>Skin gives a sense of touch and temperature</a:t>
            </a:r>
          </a:p>
          <a:p>
            <a:pPr marL="514350" indent="-514350"/>
            <a:r>
              <a:rPr lang="en-US" dirty="0"/>
              <a:t>It is your first line of defense against infection</a:t>
            </a:r>
          </a:p>
          <a:p>
            <a:pPr marL="514350" indent="-514350"/>
            <a:r>
              <a:rPr lang="en-US" dirty="0"/>
              <a:t>It gets rid of water and salt through perspiration (also to cool your body)</a:t>
            </a:r>
          </a:p>
          <a:p>
            <a:pPr marL="514350" indent="-514350"/>
            <a:r>
              <a:rPr lang="en-US" dirty="0"/>
              <a:t>Blood vessels in you skin allows the body to control its temperature</a:t>
            </a:r>
          </a:p>
          <a:p>
            <a:pPr marL="514350" indent="-514350"/>
            <a:r>
              <a:rPr lang="en-US" dirty="0"/>
              <a:t>Skin uses energy from sunlight to make vitamin 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024744" cy="1143000"/>
          </a:xfrm>
        </p:spPr>
        <p:txBody>
          <a:bodyPr/>
          <a:lstStyle/>
          <a:p>
            <a:r>
              <a:rPr lang="en-US" b="1" dirty="0"/>
              <a:t>Sweating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8800"/>
            <a:ext cx="3419856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Sweating has an important job – it </a:t>
            </a:r>
            <a:r>
              <a:rPr lang="en-US" dirty="0" smtClean="0"/>
              <a:t>helps to </a:t>
            </a:r>
            <a:r>
              <a:rPr lang="en-US" b="1" dirty="0"/>
              <a:t>cool your body down </a:t>
            </a:r>
            <a:r>
              <a:rPr lang="en-US" dirty="0"/>
              <a:t>when you </a:t>
            </a:r>
            <a:r>
              <a:rPr lang="en-US" dirty="0" smtClean="0"/>
              <a:t>are hot</a:t>
            </a:r>
            <a:r>
              <a:rPr lang="en-US" dirty="0"/>
              <a:t>.</a:t>
            </a:r>
          </a:p>
          <a:p>
            <a:r>
              <a:rPr lang="en-US" dirty="0" smtClean="0"/>
              <a:t>You </a:t>
            </a:r>
            <a:r>
              <a:rPr lang="en-US" dirty="0"/>
              <a:t>actually have </a:t>
            </a:r>
            <a:r>
              <a:rPr lang="en-US" b="1" dirty="0"/>
              <a:t>two to four </a:t>
            </a:r>
            <a:r>
              <a:rPr lang="en-US" b="1" dirty="0" smtClean="0"/>
              <a:t>million sweat </a:t>
            </a:r>
            <a:r>
              <a:rPr lang="en-US" b="1" dirty="0"/>
              <a:t>glands </a:t>
            </a:r>
            <a:r>
              <a:rPr lang="en-US" dirty="0"/>
              <a:t>all over the body </a:t>
            </a:r>
            <a:endParaRPr lang="en-US" dirty="0" smtClean="0"/>
          </a:p>
          <a:p>
            <a:r>
              <a:rPr lang="en-US" altLang="en-US" dirty="0">
                <a:latin typeface="Comic Sans MS" pitchFamily="66" charset="0"/>
              </a:rPr>
              <a:t>Apocrine glands under the arms and in the groin secrete </a:t>
            </a:r>
            <a:r>
              <a:rPr lang="en-US" altLang="en-US" dirty="0" smtClean="0">
                <a:latin typeface="Comic Sans MS" pitchFamily="66" charset="0"/>
              </a:rPr>
              <a:t>odors</a:t>
            </a:r>
            <a:endParaRPr lang="en-US" dirty="0"/>
          </a:p>
          <a:p>
            <a:r>
              <a:rPr lang="en-US" dirty="0" smtClean="0"/>
              <a:t>But </a:t>
            </a:r>
            <a:r>
              <a:rPr lang="en-US" dirty="0"/>
              <a:t>thanks to puberty, these glands </a:t>
            </a:r>
            <a:r>
              <a:rPr lang="en-US" dirty="0" smtClean="0"/>
              <a:t>not only </a:t>
            </a:r>
            <a:r>
              <a:rPr lang="en-US" dirty="0"/>
              <a:t>become more active t</a:t>
            </a:r>
            <a:r>
              <a:rPr lang="en-US" dirty="0" smtClean="0"/>
              <a:t>hey </a:t>
            </a:r>
            <a:r>
              <a:rPr lang="en-US" dirty="0"/>
              <a:t>also begin to </a:t>
            </a:r>
            <a:r>
              <a:rPr lang="en-US" dirty="0" smtClean="0"/>
              <a:t>secrete different </a:t>
            </a:r>
            <a:r>
              <a:rPr lang="en-US" dirty="0"/>
              <a:t>chemicals </a:t>
            </a:r>
            <a:r>
              <a:rPr lang="en-US" dirty="0" smtClean="0"/>
              <a:t>into the </a:t>
            </a:r>
            <a:r>
              <a:rPr lang="en-US" dirty="0"/>
              <a:t>sweat that has </a:t>
            </a:r>
            <a:r>
              <a:rPr lang="en-US" dirty="0" smtClean="0"/>
              <a:t>a strong </a:t>
            </a:r>
            <a:r>
              <a:rPr lang="en-US" dirty="0"/>
              <a:t>smelling odor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180848" y="1489021"/>
            <a:ext cx="3419856" cy="3493008"/>
          </a:xfrm>
        </p:spPr>
        <p:txBody>
          <a:bodyPr>
            <a:normAutofit/>
          </a:bodyPr>
          <a:lstStyle/>
          <a:p>
            <a:r>
              <a:rPr lang="en-US" sz="1800" b="1" dirty="0"/>
              <a:t>Don’t panic, though.</a:t>
            </a:r>
          </a:p>
          <a:p>
            <a:pPr marL="68580" indent="0">
              <a:buNone/>
            </a:pPr>
            <a:r>
              <a:rPr lang="en-US" sz="1800" b="1" dirty="0"/>
              <a:t>Sweat and smell are normal</a:t>
            </a:r>
          </a:p>
          <a:p>
            <a:pPr marL="68580" indent="0">
              <a:buNone/>
            </a:pPr>
            <a:r>
              <a:rPr lang="en-US" sz="1800" b="1" dirty="0"/>
              <a:t>parts of becoming an adult.</a:t>
            </a:r>
            <a:endParaRPr lang="en-US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29465" r="69745" b="28075"/>
          <a:stretch/>
        </p:blipFill>
        <p:spPr bwMode="auto">
          <a:xfrm>
            <a:off x="5257800" y="2498754"/>
            <a:ext cx="3287486" cy="40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How do you know if you have</a:t>
            </a:r>
            <a:br>
              <a:rPr lang="en-US" i="1" dirty="0"/>
            </a:br>
            <a:r>
              <a:rPr lang="en-US" i="1" dirty="0"/>
              <a:t>unpleasant body odor?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143000" y="1828800"/>
            <a:ext cx="6922008" cy="3493008"/>
          </a:xfrm>
        </p:spPr>
        <p:txBody>
          <a:bodyPr>
            <a:normAutofit/>
          </a:bodyPr>
          <a:lstStyle/>
          <a:p>
            <a:r>
              <a:rPr lang="en-US" sz="2000" dirty="0"/>
              <a:t>1) Strange as it may </a:t>
            </a:r>
            <a:r>
              <a:rPr lang="en-US" sz="2000" dirty="0" smtClean="0"/>
              <a:t>seem, sometimes people </a:t>
            </a:r>
            <a:r>
              <a:rPr lang="en-US" sz="2000" dirty="0"/>
              <a:t>with unpleasant </a:t>
            </a:r>
            <a:r>
              <a:rPr lang="en-US" sz="2000" dirty="0" smtClean="0"/>
              <a:t>body odor </a:t>
            </a:r>
            <a:r>
              <a:rPr lang="en-US" sz="2000" dirty="0"/>
              <a:t>are unable to smell </a:t>
            </a:r>
            <a:r>
              <a:rPr lang="en-US" sz="2000" dirty="0" smtClean="0"/>
              <a:t>their body </a:t>
            </a:r>
            <a:r>
              <a:rPr lang="en-US" sz="2000" dirty="0"/>
              <a:t>odor.</a:t>
            </a:r>
          </a:p>
          <a:p>
            <a:r>
              <a:rPr lang="en-US" sz="2000" dirty="0"/>
              <a:t>2) You may have an </a:t>
            </a:r>
            <a:r>
              <a:rPr lang="en-US" sz="2000" dirty="0" smtClean="0"/>
              <a:t>unpleasant smell </a:t>
            </a:r>
            <a:r>
              <a:rPr lang="en-US" sz="2000" dirty="0"/>
              <a:t>if you do not </a:t>
            </a:r>
            <a:r>
              <a:rPr lang="en-US" sz="2000" b="1" dirty="0"/>
              <a:t>shower </a:t>
            </a:r>
            <a:r>
              <a:rPr lang="en-US" sz="2000" b="1" dirty="0" smtClean="0"/>
              <a:t>or bathe </a:t>
            </a:r>
            <a:r>
              <a:rPr lang="en-US" sz="2000" b="1" dirty="0"/>
              <a:t>at least once a day</a:t>
            </a:r>
            <a:r>
              <a:rPr lang="en-US" sz="2000" dirty="0"/>
              <a:t>.</a:t>
            </a:r>
          </a:p>
          <a:p>
            <a:r>
              <a:rPr lang="en-US" sz="2000" dirty="0"/>
              <a:t>3) If you do not </a:t>
            </a:r>
            <a:r>
              <a:rPr lang="en-US" sz="2000" b="1" dirty="0"/>
              <a:t>change </a:t>
            </a:r>
            <a:r>
              <a:rPr lang="en-US" sz="2000" b="1" dirty="0" smtClean="0"/>
              <a:t>clothes and </a:t>
            </a:r>
            <a:r>
              <a:rPr lang="en-US" sz="2000" b="1" dirty="0"/>
              <a:t>undergarments daily.</a:t>
            </a:r>
          </a:p>
          <a:p>
            <a:r>
              <a:rPr lang="en-US" sz="2000" dirty="0"/>
              <a:t>4) Air out </a:t>
            </a:r>
            <a:r>
              <a:rPr lang="en-US" sz="2000" dirty="0" smtClean="0"/>
              <a:t>shoes </a:t>
            </a:r>
            <a:r>
              <a:rPr lang="en-US" sz="2000" dirty="0"/>
              <a:t>and socks </a:t>
            </a:r>
            <a:r>
              <a:rPr lang="en-US" sz="2000" dirty="0" smtClean="0"/>
              <a:t>to avoid </a:t>
            </a:r>
            <a:r>
              <a:rPr lang="en-US" sz="2000" dirty="0"/>
              <a:t>stinky feet</a:t>
            </a:r>
            <a:r>
              <a:rPr lang="en-US" sz="2000" dirty="0" smtClean="0"/>
              <a:t>. WEAR SOCKS!!!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86" y="4267200"/>
            <a:ext cx="5047989" cy="240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4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685800"/>
            <a:ext cx="3419856" cy="5562600"/>
          </a:xfrm>
        </p:spPr>
        <p:txBody>
          <a:bodyPr>
            <a:normAutofit/>
          </a:bodyPr>
          <a:lstStyle/>
          <a:p>
            <a:r>
              <a:rPr lang="en-US" b="1" dirty="0"/>
              <a:t>Shower or take a bath every day.</a:t>
            </a:r>
          </a:p>
          <a:p>
            <a:r>
              <a:rPr lang="en-US" b="1" dirty="0" smtClean="0"/>
              <a:t>Wearing </a:t>
            </a:r>
            <a:r>
              <a:rPr lang="en-US" b="1" dirty="0"/>
              <a:t>clean clothes, socks, and underwear </a:t>
            </a:r>
            <a:r>
              <a:rPr lang="en-US" dirty="0" smtClean="0"/>
              <a:t>each day </a:t>
            </a:r>
            <a:r>
              <a:rPr lang="en-US" dirty="0"/>
              <a:t>can also help you to feel clean.</a:t>
            </a:r>
          </a:p>
          <a:p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you sweat a lot, find clothes made </a:t>
            </a:r>
            <a:r>
              <a:rPr lang="en-US" dirty="0" smtClean="0"/>
              <a:t>from cotton </a:t>
            </a:r>
            <a:r>
              <a:rPr lang="en-US" dirty="0"/>
              <a:t>or other natural materials will </a:t>
            </a:r>
            <a:r>
              <a:rPr lang="en-US" dirty="0" smtClean="0"/>
              <a:t>help absorb </a:t>
            </a:r>
            <a:r>
              <a:rPr lang="en-US" dirty="0"/>
              <a:t>sweat more effectively.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1960418" cy="24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219200"/>
            <a:ext cx="3419856" cy="50292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If you're concerned about the way </a:t>
            </a:r>
            <a:r>
              <a:rPr lang="en-US" sz="1800" b="1" dirty="0" smtClean="0">
                <a:solidFill>
                  <a:srgbClr val="FF0000"/>
                </a:solidFill>
              </a:rPr>
              <a:t>your underarms </a:t>
            </a:r>
            <a:r>
              <a:rPr lang="en-US" sz="1800" b="1" dirty="0">
                <a:solidFill>
                  <a:srgbClr val="FF0000"/>
                </a:solidFill>
              </a:rPr>
              <a:t>smell, you can try using a </a:t>
            </a:r>
            <a:r>
              <a:rPr lang="en-US" sz="1800" b="1" dirty="0" smtClean="0">
                <a:solidFill>
                  <a:srgbClr val="FF0000"/>
                </a:solidFill>
              </a:rPr>
              <a:t>deodorant or </a:t>
            </a:r>
            <a:r>
              <a:rPr lang="en-US" sz="1800" b="1" dirty="0">
                <a:solidFill>
                  <a:srgbClr val="FF0000"/>
                </a:solidFill>
              </a:rPr>
              <a:t>deodorant </a:t>
            </a:r>
            <a:r>
              <a:rPr lang="en-US" sz="1800" b="1" dirty="0" smtClean="0">
                <a:solidFill>
                  <a:srgbClr val="FF0000"/>
                </a:solidFill>
              </a:rPr>
              <a:t>with antiperspirant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Deodorants </a:t>
            </a:r>
            <a:r>
              <a:rPr lang="en-US" sz="1800" b="1" dirty="0">
                <a:solidFill>
                  <a:srgbClr val="FF0000"/>
                </a:solidFill>
              </a:rPr>
              <a:t>get rid of the odor of sweat </a:t>
            </a:r>
            <a:r>
              <a:rPr lang="en-US" sz="1800" b="1" dirty="0" smtClean="0">
                <a:solidFill>
                  <a:srgbClr val="FF0000"/>
                </a:solidFill>
              </a:rPr>
              <a:t>by covering </a:t>
            </a:r>
            <a:r>
              <a:rPr lang="en-US" sz="1800" b="1" dirty="0">
                <a:solidFill>
                  <a:srgbClr val="FF0000"/>
                </a:solidFill>
              </a:rPr>
              <a:t>it up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antiperspirants </a:t>
            </a:r>
            <a:r>
              <a:rPr lang="en-US" sz="1800" b="1" dirty="0">
                <a:solidFill>
                  <a:srgbClr val="FF0000"/>
                </a:solidFill>
              </a:rPr>
              <a:t>actually stop or dry </a:t>
            </a:r>
            <a:r>
              <a:rPr lang="en-US" sz="1800" b="1" dirty="0" smtClean="0">
                <a:solidFill>
                  <a:srgbClr val="FF0000"/>
                </a:solidFill>
              </a:rPr>
              <a:t>up perspiration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Remember</a:t>
            </a:r>
            <a:r>
              <a:rPr lang="en-US" sz="1800" b="1" dirty="0">
                <a:solidFill>
                  <a:srgbClr val="FF0000"/>
                </a:solidFill>
              </a:rPr>
              <a:t>: nothing smells better than </a:t>
            </a:r>
            <a:r>
              <a:rPr lang="en-US" sz="1800" b="1" dirty="0" smtClean="0">
                <a:solidFill>
                  <a:srgbClr val="FF0000"/>
                </a:solidFill>
              </a:rPr>
              <a:t>clean skin</a:t>
            </a:r>
            <a:r>
              <a:rPr lang="en-US" sz="1800" b="1" dirty="0">
                <a:solidFill>
                  <a:srgbClr val="FF0000"/>
                </a:solidFill>
              </a:rPr>
              <a:t>. Perfumes are not a good substitute for </a:t>
            </a:r>
            <a:r>
              <a:rPr lang="en-US" sz="1800" b="1" dirty="0" smtClean="0">
                <a:solidFill>
                  <a:srgbClr val="FF0000"/>
                </a:solidFill>
              </a:rPr>
              <a:t>a shower </a:t>
            </a:r>
            <a:r>
              <a:rPr lang="en-US" sz="1800" b="1" dirty="0">
                <a:solidFill>
                  <a:srgbClr val="FF0000"/>
                </a:solidFill>
              </a:rPr>
              <a:t>or wash.</a:t>
            </a:r>
          </a:p>
        </p:txBody>
      </p:sp>
    </p:spTree>
    <p:extLst>
      <p:ext uri="{BB962C8B-B14F-4D97-AF65-F5344CB8AC3E}">
        <p14:creationId xmlns:p14="http://schemas.microsoft.com/office/powerpoint/2010/main" val="24117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684</TotalTime>
  <Words>1596</Words>
  <Application>Microsoft Office PowerPoint</Application>
  <PresentationFormat>On-screen Show (4:3)</PresentationFormat>
  <Paragraphs>139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Century Gothic</vt:lpstr>
      <vt:lpstr>Comic Sans MS</vt:lpstr>
      <vt:lpstr>Wingdings</vt:lpstr>
      <vt:lpstr>Wingdings 2</vt:lpstr>
      <vt:lpstr>Austin</vt:lpstr>
      <vt:lpstr>Personal Hygiene </vt:lpstr>
      <vt:lpstr>Health</vt:lpstr>
      <vt:lpstr>Hygiene </vt:lpstr>
      <vt:lpstr>Healthy Skin</vt:lpstr>
      <vt:lpstr>Warm Up:</vt:lpstr>
      <vt:lpstr>What does our skin do?</vt:lpstr>
      <vt:lpstr>Sweating It Out</vt:lpstr>
      <vt:lpstr>How do you know if you have unpleasant body odor?</vt:lpstr>
      <vt:lpstr>PowerPoint Presentation</vt:lpstr>
      <vt:lpstr>Scoop on Skin Care</vt:lpstr>
      <vt:lpstr>What can make acne worse?</vt:lpstr>
      <vt:lpstr>Myths About Acne</vt:lpstr>
      <vt:lpstr>Myths About Acne</vt:lpstr>
      <vt:lpstr>Get Healthy, Gorgeous Hair</vt:lpstr>
      <vt:lpstr>Healthy Hair</vt:lpstr>
      <vt:lpstr>Health Teeth &amp; Gums</vt:lpstr>
      <vt:lpstr>Bad Breath</vt:lpstr>
      <vt:lpstr>Bad Breath</vt:lpstr>
      <vt:lpstr>Clean Hands, Please!</vt:lpstr>
      <vt:lpstr>Clean Hands Please!!!</vt:lpstr>
      <vt:lpstr>Protection from the sun</vt:lpstr>
      <vt:lpstr>Warm Up:</vt:lpstr>
      <vt:lpstr>Protection from the sun</vt:lpstr>
      <vt:lpstr>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Hygiene</dc:title>
  <dc:creator>Windows User</dc:creator>
  <cp:lastModifiedBy>Mullen, Bridget</cp:lastModifiedBy>
  <cp:revision>26</cp:revision>
  <dcterms:created xsi:type="dcterms:W3CDTF">2014-09-07T20:12:59Z</dcterms:created>
  <dcterms:modified xsi:type="dcterms:W3CDTF">2015-04-27T15:50:07Z</dcterms:modified>
</cp:coreProperties>
</file>